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70" r:id="rId5"/>
    <p:sldId id="256" r:id="rId6"/>
    <p:sldId id="269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8" r:id="rId17"/>
    <p:sldId id="266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509C"/>
    <a:srgbClr val="FCA71E"/>
    <a:srgbClr val="FAA82C"/>
    <a:srgbClr val="405B76"/>
    <a:srgbClr val="152D49"/>
    <a:srgbClr val="45A78E"/>
    <a:srgbClr val="042B4A"/>
    <a:srgbClr val="426480"/>
    <a:srgbClr val="42647F"/>
    <a:srgbClr val="FAA7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4" autoAdjust="0"/>
    <p:restoredTop sz="94660"/>
  </p:normalViewPr>
  <p:slideViewPr>
    <p:cSldViewPr snapToGrid="0" snapToObjects="1">
      <p:cViewPr varScale="1">
        <p:scale>
          <a:sx n="41" d="100"/>
          <a:sy n="41" d="100"/>
        </p:scale>
        <p:origin x="1276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30-4C4C-AA78-D49C963FED8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9E509C"/>
            </a:solidFill>
            <a:ln>
              <a:solidFill>
                <a:schemeClr val="bg1"/>
              </a:solidFill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30-4C4C-AA78-D49C963FED8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2"/>
            </a:solidFill>
            <a:ln>
              <a:solidFill>
                <a:schemeClr val="bg1"/>
              </a:solidFill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830-4C4C-AA78-D49C963FED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9944192"/>
        <c:axId val="109950080"/>
      </c:barChart>
      <c:catAx>
        <c:axId val="1099441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chemeClr val="accent6"/>
                </a:solidFill>
              </a:defRPr>
            </a:pPr>
            <a:endParaRPr lang="en-US"/>
          </a:p>
        </c:txPr>
        <c:crossAx val="109950080"/>
        <c:crosses val="autoZero"/>
        <c:auto val="1"/>
        <c:lblAlgn val="ctr"/>
        <c:lblOffset val="100"/>
        <c:noMultiLvlLbl val="0"/>
      </c:catAx>
      <c:valAx>
        <c:axId val="1099500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chemeClr val="accent6"/>
                </a:solidFill>
              </a:defRPr>
            </a:pPr>
            <a:endParaRPr lang="en-US"/>
          </a:p>
        </c:txPr>
        <c:crossAx val="109944192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200">
              <a:solidFill>
                <a:schemeClr val="accent6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1798B2-8A4B-2446-B6F0-7A9B9C158E37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943C99-E074-C04C-AF52-066428F31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2049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E1118-A4E6-2B4A-AF18-287D336DCF6C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3126A-5919-944C-8385-AD187C64D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8002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528392"/>
            <a:ext cx="6742545" cy="457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 userDrawn="1"/>
        </p:nvSpPr>
        <p:spPr>
          <a:xfrm>
            <a:off x="6846454" y="-1037803"/>
            <a:ext cx="3286607" cy="5663682"/>
          </a:xfrm>
          <a:custGeom>
            <a:avLst/>
            <a:gdLst>
              <a:gd name="connsiteX0" fmla="*/ 2123722 w 2949222"/>
              <a:gd name="connsiteY0" fmla="*/ 4614333 h 4614333"/>
              <a:gd name="connsiteX1" fmla="*/ 0 w 2949222"/>
              <a:gd name="connsiteY1" fmla="*/ 7055 h 4614333"/>
              <a:gd name="connsiteX2" fmla="*/ 2949222 w 2949222"/>
              <a:gd name="connsiteY2" fmla="*/ 0 h 4614333"/>
              <a:gd name="connsiteX3" fmla="*/ 2942166 w 2949222"/>
              <a:gd name="connsiteY3" fmla="*/ 4607277 h 4614333"/>
              <a:gd name="connsiteX4" fmla="*/ 2123722 w 2949222"/>
              <a:gd name="connsiteY4" fmla="*/ 4614333 h 4614333"/>
              <a:gd name="connsiteX0" fmla="*/ 2109611 w 2949222"/>
              <a:gd name="connsiteY0" fmla="*/ 4571999 h 4607277"/>
              <a:gd name="connsiteX1" fmla="*/ 0 w 2949222"/>
              <a:gd name="connsiteY1" fmla="*/ 7055 h 4607277"/>
              <a:gd name="connsiteX2" fmla="*/ 2949222 w 2949222"/>
              <a:gd name="connsiteY2" fmla="*/ 0 h 4607277"/>
              <a:gd name="connsiteX3" fmla="*/ 2942166 w 2949222"/>
              <a:gd name="connsiteY3" fmla="*/ 4607277 h 4607277"/>
              <a:gd name="connsiteX4" fmla="*/ 2109611 w 2949222"/>
              <a:gd name="connsiteY4" fmla="*/ 4571999 h 4607277"/>
              <a:gd name="connsiteX0" fmla="*/ 2109611 w 2949222"/>
              <a:gd name="connsiteY0" fmla="*/ 4571999 h 4571999"/>
              <a:gd name="connsiteX1" fmla="*/ 0 w 2949222"/>
              <a:gd name="connsiteY1" fmla="*/ 7055 h 4571999"/>
              <a:gd name="connsiteX2" fmla="*/ 2949222 w 2949222"/>
              <a:gd name="connsiteY2" fmla="*/ 0 h 4571999"/>
              <a:gd name="connsiteX3" fmla="*/ 2942166 w 2949222"/>
              <a:gd name="connsiteY3" fmla="*/ 4571999 h 4571999"/>
              <a:gd name="connsiteX4" fmla="*/ 2109611 w 2949222"/>
              <a:gd name="connsiteY4" fmla="*/ 4571999 h 457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222" h="4571999">
                <a:moveTo>
                  <a:pt x="2109611" y="4571999"/>
                </a:moveTo>
                <a:lnTo>
                  <a:pt x="0" y="7055"/>
                </a:lnTo>
                <a:lnTo>
                  <a:pt x="2949222" y="0"/>
                </a:lnTo>
                <a:lnTo>
                  <a:pt x="2942166" y="4571999"/>
                </a:lnTo>
                <a:lnTo>
                  <a:pt x="2109611" y="4571999"/>
                </a:lnTo>
                <a:close/>
              </a:path>
            </a:pathLst>
          </a:custGeom>
          <a:solidFill>
            <a:srgbClr val="405B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 11"/>
          <p:cNvSpPr/>
          <p:nvPr userDrawn="1"/>
        </p:nvSpPr>
        <p:spPr>
          <a:xfrm>
            <a:off x="7033491" y="-949194"/>
            <a:ext cx="3286607" cy="5663682"/>
          </a:xfrm>
          <a:custGeom>
            <a:avLst/>
            <a:gdLst>
              <a:gd name="connsiteX0" fmla="*/ 2123722 w 2949222"/>
              <a:gd name="connsiteY0" fmla="*/ 4614333 h 4614333"/>
              <a:gd name="connsiteX1" fmla="*/ 0 w 2949222"/>
              <a:gd name="connsiteY1" fmla="*/ 7055 h 4614333"/>
              <a:gd name="connsiteX2" fmla="*/ 2949222 w 2949222"/>
              <a:gd name="connsiteY2" fmla="*/ 0 h 4614333"/>
              <a:gd name="connsiteX3" fmla="*/ 2942166 w 2949222"/>
              <a:gd name="connsiteY3" fmla="*/ 4607277 h 4614333"/>
              <a:gd name="connsiteX4" fmla="*/ 2123722 w 2949222"/>
              <a:gd name="connsiteY4" fmla="*/ 4614333 h 4614333"/>
              <a:gd name="connsiteX0" fmla="*/ 2109611 w 2949222"/>
              <a:gd name="connsiteY0" fmla="*/ 4571999 h 4607277"/>
              <a:gd name="connsiteX1" fmla="*/ 0 w 2949222"/>
              <a:gd name="connsiteY1" fmla="*/ 7055 h 4607277"/>
              <a:gd name="connsiteX2" fmla="*/ 2949222 w 2949222"/>
              <a:gd name="connsiteY2" fmla="*/ 0 h 4607277"/>
              <a:gd name="connsiteX3" fmla="*/ 2942166 w 2949222"/>
              <a:gd name="connsiteY3" fmla="*/ 4607277 h 4607277"/>
              <a:gd name="connsiteX4" fmla="*/ 2109611 w 2949222"/>
              <a:gd name="connsiteY4" fmla="*/ 4571999 h 4607277"/>
              <a:gd name="connsiteX0" fmla="*/ 2109611 w 2949222"/>
              <a:gd name="connsiteY0" fmla="*/ 4571999 h 4571999"/>
              <a:gd name="connsiteX1" fmla="*/ 0 w 2949222"/>
              <a:gd name="connsiteY1" fmla="*/ 7055 h 4571999"/>
              <a:gd name="connsiteX2" fmla="*/ 2949222 w 2949222"/>
              <a:gd name="connsiteY2" fmla="*/ 0 h 4571999"/>
              <a:gd name="connsiteX3" fmla="*/ 2942166 w 2949222"/>
              <a:gd name="connsiteY3" fmla="*/ 4571999 h 4571999"/>
              <a:gd name="connsiteX4" fmla="*/ 2109611 w 2949222"/>
              <a:gd name="connsiteY4" fmla="*/ 4571999 h 457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222" h="4571999">
                <a:moveTo>
                  <a:pt x="2109611" y="4571999"/>
                </a:moveTo>
                <a:lnTo>
                  <a:pt x="0" y="7055"/>
                </a:lnTo>
                <a:lnTo>
                  <a:pt x="2949222" y="0"/>
                </a:lnTo>
                <a:lnTo>
                  <a:pt x="2942166" y="4571999"/>
                </a:lnTo>
                <a:lnTo>
                  <a:pt x="2109611" y="4571999"/>
                </a:lnTo>
                <a:close/>
              </a:path>
            </a:pathLst>
          </a:custGeom>
          <a:solidFill>
            <a:srgbClr val="152D4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7056" y="4528392"/>
            <a:ext cx="9144000" cy="0"/>
          </a:xfrm>
          <a:prstGeom prst="line">
            <a:avLst/>
          </a:prstGeom>
          <a:ln w="28575" cmpd="sng">
            <a:solidFill>
              <a:srgbClr val="FAA71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itle 14"/>
          <p:cNvSpPr>
            <a:spLocks noGrp="1"/>
          </p:cNvSpPr>
          <p:nvPr>
            <p:ph type="title"/>
          </p:nvPr>
        </p:nvSpPr>
        <p:spPr>
          <a:xfrm>
            <a:off x="457200" y="972490"/>
            <a:ext cx="6400800" cy="1141001"/>
          </a:xfrm>
        </p:spPr>
        <p:txBody>
          <a:bodyPr lIns="0" rIns="0" anchor="b" anchorCtr="0"/>
          <a:lstStyle>
            <a:lvl1pPr>
              <a:lnSpc>
                <a:spcPct val="80000"/>
              </a:lnSpc>
              <a:defRPr sz="5400" b="0">
                <a:solidFill>
                  <a:srgbClr val="152D4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457200" y="2192459"/>
            <a:ext cx="6597650" cy="746125"/>
          </a:xfrm>
        </p:spPr>
        <p:txBody>
          <a:bodyPr lIns="0" rIns="0">
            <a:noAutofit/>
          </a:bodyPr>
          <a:lstStyle>
            <a:lvl1pPr marL="0" indent="0">
              <a:lnSpc>
                <a:spcPct val="80000"/>
              </a:lnSpc>
              <a:buNone/>
              <a:defRPr sz="2800">
                <a:solidFill>
                  <a:srgbClr val="7F7F7F"/>
                </a:solidFill>
              </a:defRPr>
            </a:lvl1pPr>
            <a:lvl2pPr marL="449262" indent="0">
              <a:buNone/>
              <a:defRPr sz="2800">
                <a:solidFill>
                  <a:srgbClr val="FFFFFF"/>
                </a:solidFill>
              </a:defRPr>
            </a:lvl2pPr>
            <a:lvl3pPr marL="862013" indent="0">
              <a:buNone/>
              <a:defRPr sz="2400">
                <a:solidFill>
                  <a:srgbClr val="FFFFFF"/>
                </a:solidFill>
              </a:defRPr>
            </a:lvl3pPr>
            <a:lvl4pPr marL="1317625" indent="0">
              <a:buNone/>
              <a:defRPr sz="2400">
                <a:solidFill>
                  <a:srgbClr val="FFFFFF"/>
                </a:solidFill>
              </a:defRPr>
            </a:lvl4pPr>
            <a:lvl5pPr marL="1714500" indent="0">
              <a:buNone/>
              <a:defRPr sz="2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6557817" y="6232772"/>
            <a:ext cx="2282241" cy="297677"/>
          </a:xfrm>
        </p:spPr>
        <p:txBody>
          <a:bodyPr lIns="0" rIns="0">
            <a:noAutofit/>
          </a:bodyPr>
          <a:lstStyle>
            <a:lvl1pPr marL="0" indent="0" algn="r">
              <a:lnSpc>
                <a:spcPct val="90000"/>
              </a:lnSpc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 marL="449262" indent="0">
              <a:buNone/>
              <a:defRPr sz="2800">
                <a:solidFill>
                  <a:srgbClr val="FFFFFF"/>
                </a:solidFill>
              </a:defRPr>
            </a:lvl2pPr>
            <a:lvl3pPr marL="862013" indent="0">
              <a:buNone/>
              <a:defRPr sz="2400">
                <a:solidFill>
                  <a:srgbClr val="FFFFFF"/>
                </a:solidFill>
              </a:defRPr>
            </a:lvl3pPr>
            <a:lvl4pPr marL="1317625" indent="0">
              <a:buNone/>
              <a:defRPr sz="2400">
                <a:solidFill>
                  <a:srgbClr val="FFFFFF"/>
                </a:solidFill>
              </a:defRPr>
            </a:lvl4pPr>
            <a:lvl5pPr marL="1714500" indent="0">
              <a:buNone/>
              <a:defRPr sz="2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April 27, 2018</a:t>
            </a:r>
          </a:p>
        </p:txBody>
      </p:sp>
      <p:sp>
        <p:nvSpPr>
          <p:cNvPr id="16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5833491" y="5864400"/>
            <a:ext cx="3006567" cy="350898"/>
          </a:xfrm>
        </p:spPr>
        <p:txBody>
          <a:bodyPr lIns="0" rIns="0">
            <a:noAutofit/>
          </a:bodyPr>
          <a:lstStyle>
            <a:lvl1pPr marL="0" indent="0" algn="r">
              <a:lnSpc>
                <a:spcPct val="80000"/>
              </a:lnSpc>
              <a:buNone/>
              <a:defRPr sz="2400">
                <a:solidFill>
                  <a:srgbClr val="042B4A"/>
                </a:solidFill>
              </a:defRPr>
            </a:lvl1pPr>
            <a:lvl2pPr marL="449262" indent="0">
              <a:buNone/>
              <a:defRPr sz="2800">
                <a:solidFill>
                  <a:srgbClr val="FFFFFF"/>
                </a:solidFill>
              </a:defRPr>
            </a:lvl2pPr>
            <a:lvl3pPr marL="862013" indent="0">
              <a:buNone/>
              <a:defRPr sz="2400">
                <a:solidFill>
                  <a:srgbClr val="FFFFFF"/>
                </a:solidFill>
              </a:defRPr>
            </a:lvl3pPr>
            <a:lvl4pPr marL="1317625" indent="0">
              <a:buNone/>
              <a:defRPr sz="2400">
                <a:solidFill>
                  <a:srgbClr val="FFFFFF"/>
                </a:solidFill>
              </a:defRPr>
            </a:lvl4pPr>
            <a:lvl5pPr marL="1714500" indent="0">
              <a:buNone/>
              <a:defRPr sz="2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Presenter</a:t>
            </a:r>
          </a:p>
        </p:txBody>
      </p:sp>
      <p:pic>
        <p:nvPicPr>
          <p:cNvPr id="13" name="Picture 12" descr="Logo&#10;&#10;Description automatically generated with low confidence">
            <a:extLst>
              <a:ext uri="{FF2B5EF4-FFF2-40B4-BE49-F238E27FC236}">
                <a16:creationId xmlns:a16="http://schemas.microsoft.com/office/drawing/2014/main" id="{01D7645F-AA6F-4BA9-9B42-CB6291EC5D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6415" y="3397499"/>
            <a:ext cx="6391672" cy="308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804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139614"/>
            <a:ext cx="7131050" cy="954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90466" y="6358001"/>
            <a:ext cx="296333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rgbClr val="042B4A"/>
                </a:solidFill>
              </a:defRPr>
            </a:lvl1pPr>
          </a:lstStyle>
          <a:p>
            <a:fld id="{941BE8DD-6BA1-AD43-8321-0CEB068BCC7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8406188" y="6483047"/>
            <a:ext cx="0" cy="14886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457200" y="1555750"/>
            <a:ext cx="8229600" cy="430688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118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139614"/>
            <a:ext cx="7131050" cy="954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90466" y="6358001"/>
            <a:ext cx="296333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rgbClr val="042B4A"/>
                </a:solidFill>
              </a:defRPr>
            </a:lvl1pPr>
          </a:lstStyle>
          <a:p>
            <a:fld id="{941BE8DD-6BA1-AD43-8321-0CEB068BCC7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8406188" y="6483047"/>
            <a:ext cx="0" cy="14886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able Placeholder 3"/>
          <p:cNvSpPr>
            <a:spLocks noGrp="1"/>
          </p:cNvSpPr>
          <p:nvPr>
            <p:ph type="tbl" sz="quarter" idx="11"/>
          </p:nvPr>
        </p:nvSpPr>
        <p:spPr>
          <a:xfrm>
            <a:off x="457200" y="1555750"/>
            <a:ext cx="8229600" cy="430688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91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7200" y="139614"/>
            <a:ext cx="7131050" cy="954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90466" y="6358001"/>
            <a:ext cx="296333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rgbClr val="042B4A"/>
                </a:solidFill>
              </a:defRPr>
            </a:lvl1pPr>
          </a:lstStyle>
          <a:p>
            <a:fld id="{941BE8DD-6BA1-AD43-8321-0CEB068BCC7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8406188" y="6483047"/>
            <a:ext cx="0" cy="14886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1216122"/>
            <a:ext cx="9144000" cy="4918364"/>
          </a:xfrm>
          <a:solidFill>
            <a:srgbClr val="D1D3D4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03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7200" y="139614"/>
            <a:ext cx="7131050" cy="954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90466" y="6358001"/>
            <a:ext cx="296333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rgbClr val="042B4A"/>
                </a:solidFill>
              </a:defRPr>
            </a:lvl1pPr>
          </a:lstStyle>
          <a:p>
            <a:fld id="{941BE8DD-6BA1-AD43-8321-0CEB068BCC7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8406188" y="6483047"/>
            <a:ext cx="0" cy="14886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1216122"/>
            <a:ext cx="4582583" cy="4918364"/>
          </a:xfrm>
          <a:solidFill>
            <a:srgbClr val="D1D3D4"/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4572000" y="1216122"/>
            <a:ext cx="4582583" cy="4918364"/>
          </a:xfrm>
          <a:solidFill>
            <a:srgbClr val="D1D3D4"/>
          </a:solidFill>
        </p:spPr>
        <p:txBody>
          <a:bodyPr>
            <a:normAutofit/>
          </a:bodyPr>
          <a:lstStyle>
            <a:lvl1pPr>
              <a:defRPr sz="2400"/>
            </a:lvl1pPr>
          </a:lstStyle>
          <a:p>
            <a:endParaRPr lang="en-US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4572000" y="1216122"/>
            <a:ext cx="0" cy="4918364"/>
          </a:xfrm>
          <a:prstGeom prst="line">
            <a:avLst/>
          </a:prstGeom>
          <a:ln>
            <a:solidFill>
              <a:srgbClr val="4264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959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7200" y="139614"/>
            <a:ext cx="7131050" cy="954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90466" y="6358001"/>
            <a:ext cx="296333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rgbClr val="042B4A"/>
                </a:solidFill>
              </a:defRPr>
            </a:lvl1pPr>
          </a:lstStyle>
          <a:p>
            <a:fld id="{941BE8DD-6BA1-AD43-8321-0CEB068BCC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564644" y="6359525"/>
            <a:ext cx="1692771" cy="362076"/>
          </a:xfrm>
          <a:prstGeom prst="rect">
            <a:avLst/>
          </a:prstGeom>
          <a:noFill/>
        </p:spPr>
        <p:txBody>
          <a:bodyPr wrap="none" lIns="0" rIns="0" rtlCol="0" anchor="ctr" anchorCtr="0">
            <a:noAutofit/>
          </a:bodyPr>
          <a:lstStyle/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err="1">
                <a:solidFill>
                  <a:srgbClr val="042B4A"/>
                </a:solidFill>
                <a:latin typeface="+mn-lt"/>
                <a:cs typeface="Calibri"/>
              </a:rPr>
              <a:t>MassHireFallRiverCareers.org</a:t>
            </a:r>
            <a:endParaRPr lang="en-US" sz="1000" dirty="0">
              <a:solidFill>
                <a:srgbClr val="042B4A"/>
              </a:solidFill>
              <a:latin typeface="+mn-lt"/>
              <a:cs typeface="Calibri"/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8406188" y="6483047"/>
            <a:ext cx="0" cy="14886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Media Placeholder 2"/>
          <p:cNvSpPr>
            <a:spLocks noGrp="1"/>
          </p:cNvSpPr>
          <p:nvPr>
            <p:ph type="media" sz="quarter" idx="10"/>
          </p:nvPr>
        </p:nvSpPr>
        <p:spPr>
          <a:xfrm>
            <a:off x="0" y="1236663"/>
            <a:ext cx="9144000" cy="5621337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552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-37106"/>
            <a:ext cx="9951357" cy="4816923"/>
          </a:xfrm>
          <a:prstGeom prst="rect">
            <a:avLst/>
          </a:prstGeom>
          <a:solidFill>
            <a:srgbClr val="152D49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52D49"/>
              </a:solidFill>
            </a:endParaRPr>
          </a:p>
        </p:txBody>
      </p:sp>
      <p:sp>
        <p:nvSpPr>
          <p:cNvPr id="4" name="Freeform 3"/>
          <p:cNvSpPr/>
          <p:nvPr userDrawn="1"/>
        </p:nvSpPr>
        <p:spPr>
          <a:xfrm>
            <a:off x="6846454" y="-37105"/>
            <a:ext cx="3286607" cy="5663682"/>
          </a:xfrm>
          <a:custGeom>
            <a:avLst/>
            <a:gdLst>
              <a:gd name="connsiteX0" fmla="*/ 2123722 w 2949222"/>
              <a:gd name="connsiteY0" fmla="*/ 4614333 h 4614333"/>
              <a:gd name="connsiteX1" fmla="*/ 0 w 2949222"/>
              <a:gd name="connsiteY1" fmla="*/ 7055 h 4614333"/>
              <a:gd name="connsiteX2" fmla="*/ 2949222 w 2949222"/>
              <a:gd name="connsiteY2" fmla="*/ 0 h 4614333"/>
              <a:gd name="connsiteX3" fmla="*/ 2942166 w 2949222"/>
              <a:gd name="connsiteY3" fmla="*/ 4607277 h 4614333"/>
              <a:gd name="connsiteX4" fmla="*/ 2123722 w 2949222"/>
              <a:gd name="connsiteY4" fmla="*/ 4614333 h 4614333"/>
              <a:gd name="connsiteX0" fmla="*/ 2109611 w 2949222"/>
              <a:gd name="connsiteY0" fmla="*/ 4571999 h 4607277"/>
              <a:gd name="connsiteX1" fmla="*/ 0 w 2949222"/>
              <a:gd name="connsiteY1" fmla="*/ 7055 h 4607277"/>
              <a:gd name="connsiteX2" fmla="*/ 2949222 w 2949222"/>
              <a:gd name="connsiteY2" fmla="*/ 0 h 4607277"/>
              <a:gd name="connsiteX3" fmla="*/ 2942166 w 2949222"/>
              <a:gd name="connsiteY3" fmla="*/ 4607277 h 4607277"/>
              <a:gd name="connsiteX4" fmla="*/ 2109611 w 2949222"/>
              <a:gd name="connsiteY4" fmla="*/ 4571999 h 4607277"/>
              <a:gd name="connsiteX0" fmla="*/ 2109611 w 2949222"/>
              <a:gd name="connsiteY0" fmla="*/ 4571999 h 4571999"/>
              <a:gd name="connsiteX1" fmla="*/ 0 w 2949222"/>
              <a:gd name="connsiteY1" fmla="*/ 7055 h 4571999"/>
              <a:gd name="connsiteX2" fmla="*/ 2949222 w 2949222"/>
              <a:gd name="connsiteY2" fmla="*/ 0 h 4571999"/>
              <a:gd name="connsiteX3" fmla="*/ 2942166 w 2949222"/>
              <a:gd name="connsiteY3" fmla="*/ 4571999 h 4571999"/>
              <a:gd name="connsiteX4" fmla="*/ 2109611 w 2949222"/>
              <a:gd name="connsiteY4" fmla="*/ 4571999 h 457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222" h="4571999">
                <a:moveTo>
                  <a:pt x="2109611" y="4571999"/>
                </a:moveTo>
                <a:lnTo>
                  <a:pt x="0" y="7055"/>
                </a:lnTo>
                <a:lnTo>
                  <a:pt x="2949222" y="0"/>
                </a:lnTo>
                <a:lnTo>
                  <a:pt x="2942166" y="4571999"/>
                </a:lnTo>
                <a:lnTo>
                  <a:pt x="2109611" y="4571999"/>
                </a:lnTo>
                <a:close/>
              </a:path>
            </a:pathLst>
          </a:custGeom>
          <a:solidFill>
            <a:srgbClr val="405B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6557817" y="6232772"/>
            <a:ext cx="2282241" cy="297677"/>
          </a:xfrm>
        </p:spPr>
        <p:txBody>
          <a:bodyPr lIns="0" rIns="0">
            <a:noAutofit/>
          </a:bodyPr>
          <a:lstStyle>
            <a:lvl1pPr marL="0" indent="0" algn="r">
              <a:lnSpc>
                <a:spcPct val="90000"/>
              </a:lnSpc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 marL="449262" indent="0">
              <a:buNone/>
              <a:defRPr sz="2800">
                <a:solidFill>
                  <a:srgbClr val="FFFFFF"/>
                </a:solidFill>
              </a:defRPr>
            </a:lvl2pPr>
            <a:lvl3pPr marL="862013" indent="0">
              <a:buNone/>
              <a:defRPr sz="2400">
                <a:solidFill>
                  <a:srgbClr val="FFFFFF"/>
                </a:solidFill>
              </a:defRPr>
            </a:lvl3pPr>
            <a:lvl4pPr marL="1317625" indent="0">
              <a:buNone/>
              <a:defRPr sz="2400">
                <a:solidFill>
                  <a:srgbClr val="FFFFFF"/>
                </a:solidFill>
              </a:defRPr>
            </a:lvl4pPr>
            <a:lvl5pPr marL="1714500" indent="0">
              <a:buNone/>
              <a:defRPr sz="2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April 27, 2018</a:t>
            </a: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5833491" y="5864400"/>
            <a:ext cx="3006567" cy="350898"/>
          </a:xfrm>
        </p:spPr>
        <p:txBody>
          <a:bodyPr lIns="0" rIns="0">
            <a:noAutofit/>
          </a:bodyPr>
          <a:lstStyle>
            <a:lvl1pPr marL="0" indent="0" algn="r">
              <a:lnSpc>
                <a:spcPct val="80000"/>
              </a:lnSpc>
              <a:buNone/>
              <a:defRPr sz="2400">
                <a:solidFill>
                  <a:srgbClr val="042B4A"/>
                </a:solidFill>
              </a:defRPr>
            </a:lvl1pPr>
            <a:lvl2pPr marL="449262" indent="0">
              <a:buNone/>
              <a:defRPr sz="2800">
                <a:solidFill>
                  <a:srgbClr val="FFFFFF"/>
                </a:solidFill>
              </a:defRPr>
            </a:lvl2pPr>
            <a:lvl3pPr marL="862013" indent="0">
              <a:buNone/>
              <a:defRPr sz="2400">
                <a:solidFill>
                  <a:srgbClr val="FFFFFF"/>
                </a:solidFill>
              </a:defRPr>
            </a:lvl3pPr>
            <a:lvl4pPr marL="1317625" indent="0">
              <a:buNone/>
              <a:defRPr sz="2400">
                <a:solidFill>
                  <a:srgbClr val="FFFFFF"/>
                </a:solidFill>
              </a:defRPr>
            </a:lvl4pPr>
            <a:lvl5pPr marL="1714500" indent="0">
              <a:buNone/>
              <a:defRPr sz="2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itle 14"/>
          <p:cNvSpPr>
            <a:spLocks noGrp="1"/>
          </p:cNvSpPr>
          <p:nvPr>
            <p:ph type="title"/>
          </p:nvPr>
        </p:nvSpPr>
        <p:spPr>
          <a:xfrm>
            <a:off x="457200" y="972490"/>
            <a:ext cx="6400800" cy="1141001"/>
          </a:xfrm>
        </p:spPr>
        <p:txBody>
          <a:bodyPr lIns="0" rIns="0" anchor="b" anchorCtr="0"/>
          <a:lstStyle>
            <a:lvl1pPr>
              <a:lnSpc>
                <a:spcPct val="80000"/>
              </a:lnSpc>
              <a:defRPr sz="54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457200" y="2192459"/>
            <a:ext cx="6597650" cy="746125"/>
          </a:xfrm>
        </p:spPr>
        <p:txBody>
          <a:bodyPr lIns="0" rIns="0">
            <a:noAutofit/>
          </a:bodyPr>
          <a:lstStyle>
            <a:lvl1pPr marL="0" indent="0">
              <a:lnSpc>
                <a:spcPct val="80000"/>
              </a:lnSpc>
              <a:buNone/>
              <a:defRPr sz="2800">
                <a:solidFill>
                  <a:srgbClr val="FCA71E"/>
                </a:solidFill>
              </a:defRPr>
            </a:lvl1pPr>
            <a:lvl2pPr marL="449262" indent="0">
              <a:buNone/>
              <a:defRPr sz="2800">
                <a:solidFill>
                  <a:srgbClr val="FFFFFF"/>
                </a:solidFill>
              </a:defRPr>
            </a:lvl2pPr>
            <a:lvl3pPr marL="862013" indent="0">
              <a:buNone/>
              <a:defRPr sz="2400">
                <a:solidFill>
                  <a:srgbClr val="FFFFFF"/>
                </a:solidFill>
              </a:defRPr>
            </a:lvl3pPr>
            <a:lvl4pPr marL="1317625" indent="0">
              <a:buNone/>
              <a:defRPr sz="2400">
                <a:solidFill>
                  <a:srgbClr val="FFFFFF"/>
                </a:solidFill>
              </a:defRPr>
            </a:lvl4pPr>
            <a:lvl5pPr marL="1714500" indent="0">
              <a:buNone/>
              <a:defRPr sz="2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12" descr="Logo&#10;&#10;Description automatically generated with low confidence">
            <a:extLst>
              <a:ext uri="{FF2B5EF4-FFF2-40B4-BE49-F238E27FC236}">
                <a16:creationId xmlns:a16="http://schemas.microsoft.com/office/drawing/2014/main" id="{E0C330B2-FDED-4B1D-A4A5-D85EB139F7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6725" y="3429693"/>
            <a:ext cx="6194080" cy="299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891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139614"/>
            <a:ext cx="7131050" cy="954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90466" y="6358001"/>
            <a:ext cx="296333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rgbClr val="042B4A"/>
                </a:solidFill>
              </a:defRPr>
            </a:lvl1pPr>
          </a:lstStyle>
          <a:p>
            <a:fld id="{941BE8DD-6BA1-AD43-8321-0CEB068BCC7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8406188" y="6483047"/>
            <a:ext cx="0" cy="14886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6"/>
          <p:cNvSpPr>
            <a:spLocks noGrp="1"/>
          </p:cNvSpPr>
          <p:nvPr>
            <p:ph sz="quarter" idx="10"/>
          </p:nvPr>
        </p:nvSpPr>
        <p:spPr>
          <a:xfrm>
            <a:off x="457200" y="1446235"/>
            <a:ext cx="8229600" cy="45259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2864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139614"/>
            <a:ext cx="7131050" cy="954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90466" y="6358001"/>
            <a:ext cx="296333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rgbClr val="042B4A"/>
                </a:solidFill>
              </a:defRPr>
            </a:lvl1pPr>
          </a:lstStyle>
          <a:p>
            <a:fld id="{941BE8DD-6BA1-AD43-8321-0CEB068BCC7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8406188" y="6483047"/>
            <a:ext cx="0" cy="14886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6"/>
          <p:cNvSpPr>
            <a:spLocks noGrp="1"/>
          </p:cNvSpPr>
          <p:nvPr>
            <p:ph sz="quarter" idx="10"/>
          </p:nvPr>
        </p:nvSpPr>
        <p:spPr>
          <a:xfrm>
            <a:off x="457200" y="1446235"/>
            <a:ext cx="3903133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Content Placeholder 16"/>
          <p:cNvSpPr>
            <a:spLocks noGrp="1"/>
          </p:cNvSpPr>
          <p:nvPr>
            <p:ph sz="quarter" idx="11"/>
          </p:nvPr>
        </p:nvSpPr>
        <p:spPr>
          <a:xfrm>
            <a:off x="4781548" y="1446235"/>
            <a:ext cx="3903133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7878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7200" y="139614"/>
            <a:ext cx="7131050" cy="954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90466" y="6358001"/>
            <a:ext cx="296333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rgbClr val="042B4A"/>
                </a:solidFill>
              </a:defRPr>
            </a:lvl1pPr>
          </a:lstStyle>
          <a:p>
            <a:fld id="{941BE8DD-6BA1-AD43-8321-0CEB068BCC7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8406188" y="6483047"/>
            <a:ext cx="0" cy="14886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16"/>
          <p:cNvSpPr>
            <a:spLocks noGrp="1"/>
          </p:cNvSpPr>
          <p:nvPr>
            <p:ph sz="quarter" idx="10"/>
          </p:nvPr>
        </p:nvSpPr>
        <p:spPr>
          <a:xfrm>
            <a:off x="457200" y="1446235"/>
            <a:ext cx="2601383" cy="4525963"/>
          </a:xfrm>
        </p:spPr>
        <p:txBody>
          <a:bodyPr>
            <a:normAutofit/>
          </a:bodyPr>
          <a:lstStyle>
            <a:lvl1pPr marL="233363" indent="-233363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16"/>
          <p:cNvSpPr>
            <a:spLocks noGrp="1"/>
          </p:cNvSpPr>
          <p:nvPr>
            <p:ph sz="quarter" idx="11"/>
          </p:nvPr>
        </p:nvSpPr>
        <p:spPr>
          <a:xfrm>
            <a:off x="6085416" y="1446235"/>
            <a:ext cx="2601383" cy="4525963"/>
          </a:xfrm>
        </p:spPr>
        <p:txBody>
          <a:bodyPr>
            <a:normAutofit/>
          </a:bodyPr>
          <a:lstStyle>
            <a:lvl1pPr marL="233363" indent="-233363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2" name="Content Placeholder 16"/>
          <p:cNvSpPr>
            <a:spLocks noGrp="1"/>
          </p:cNvSpPr>
          <p:nvPr>
            <p:ph sz="quarter" idx="12"/>
          </p:nvPr>
        </p:nvSpPr>
        <p:spPr>
          <a:xfrm>
            <a:off x="3276600" y="1446235"/>
            <a:ext cx="2601383" cy="4525963"/>
          </a:xfrm>
        </p:spPr>
        <p:txBody>
          <a:bodyPr>
            <a:normAutofit/>
          </a:bodyPr>
          <a:lstStyle>
            <a:lvl1pPr marL="233363" indent="-233363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740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nten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139614"/>
            <a:ext cx="7131050" cy="954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90466" y="6358001"/>
            <a:ext cx="296333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rgbClr val="042B4A"/>
                </a:solidFill>
              </a:defRPr>
            </a:lvl1pPr>
          </a:lstStyle>
          <a:p>
            <a:fld id="{941BE8DD-6BA1-AD43-8321-0CEB068BCC7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8406188" y="6483047"/>
            <a:ext cx="0" cy="14886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6"/>
          <p:cNvSpPr>
            <a:spLocks noGrp="1"/>
          </p:cNvSpPr>
          <p:nvPr>
            <p:ph sz="quarter" idx="10"/>
          </p:nvPr>
        </p:nvSpPr>
        <p:spPr>
          <a:xfrm>
            <a:off x="457200" y="1446236"/>
            <a:ext cx="3987800" cy="2152097"/>
          </a:xfrm>
        </p:spPr>
        <p:txBody>
          <a:bodyPr>
            <a:normAutofit/>
          </a:bodyPr>
          <a:lstStyle>
            <a:lvl1pPr marL="233363" indent="-233363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16"/>
          <p:cNvSpPr>
            <a:spLocks noGrp="1"/>
          </p:cNvSpPr>
          <p:nvPr>
            <p:ph sz="quarter" idx="11"/>
          </p:nvPr>
        </p:nvSpPr>
        <p:spPr>
          <a:xfrm>
            <a:off x="457200" y="3820583"/>
            <a:ext cx="3987800" cy="2152097"/>
          </a:xfrm>
        </p:spPr>
        <p:txBody>
          <a:bodyPr>
            <a:normAutofit/>
          </a:bodyPr>
          <a:lstStyle>
            <a:lvl1pPr marL="233363" indent="-233363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Content Placeholder 16"/>
          <p:cNvSpPr>
            <a:spLocks noGrp="1"/>
          </p:cNvSpPr>
          <p:nvPr>
            <p:ph sz="quarter" idx="12"/>
          </p:nvPr>
        </p:nvSpPr>
        <p:spPr>
          <a:xfrm>
            <a:off x="4698999" y="1446236"/>
            <a:ext cx="3987799" cy="2152097"/>
          </a:xfrm>
        </p:spPr>
        <p:txBody>
          <a:bodyPr>
            <a:normAutofit/>
          </a:bodyPr>
          <a:lstStyle>
            <a:lvl1pPr marL="233363" indent="-233363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6" name="Content Placeholder 16"/>
          <p:cNvSpPr>
            <a:spLocks noGrp="1"/>
          </p:cNvSpPr>
          <p:nvPr>
            <p:ph sz="quarter" idx="13"/>
          </p:nvPr>
        </p:nvSpPr>
        <p:spPr>
          <a:xfrm>
            <a:off x="4698999" y="3820583"/>
            <a:ext cx="3987799" cy="2152097"/>
          </a:xfrm>
        </p:spPr>
        <p:txBody>
          <a:bodyPr>
            <a:normAutofit/>
          </a:bodyPr>
          <a:lstStyle>
            <a:lvl1pPr marL="233363" indent="-233363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01834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065"/>
            <a:ext cx="3881968" cy="494851"/>
          </a:xfrm>
          <a:prstGeom prst="rect">
            <a:avLst/>
          </a:prstGeom>
          <a:solidFill>
            <a:srgbClr val="042B4A"/>
          </a:solidFill>
        </p:spPr>
        <p:txBody>
          <a:bodyPr tIns="0" bIns="45720" anchor="ctr" anchorCtr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61479"/>
            <a:ext cx="3881967" cy="3910719"/>
          </a:xfrm>
          <a:prstGeom prst="rect">
            <a:avLst/>
          </a:prstGeom>
        </p:spPr>
        <p:txBody>
          <a:bodyPr>
            <a:normAutofit/>
          </a:bodyPr>
          <a:lstStyle>
            <a:lvl1pPr marL="233363" indent="-233363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457200" y="139614"/>
            <a:ext cx="7131050" cy="954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90466" y="6358001"/>
            <a:ext cx="296333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rgbClr val="042B4A"/>
                </a:solidFill>
              </a:defRPr>
            </a:lvl1pPr>
          </a:lstStyle>
          <a:p>
            <a:fld id="{941BE8DD-6BA1-AD43-8321-0CEB068BCC7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 flipV="1">
            <a:off x="8406188" y="6483047"/>
            <a:ext cx="0" cy="14886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2"/>
          <p:cNvSpPr>
            <a:spLocks noGrp="1"/>
          </p:cNvSpPr>
          <p:nvPr>
            <p:ph type="body" idx="10"/>
          </p:nvPr>
        </p:nvSpPr>
        <p:spPr>
          <a:xfrm>
            <a:off x="4804832" y="1463065"/>
            <a:ext cx="3881967" cy="494851"/>
          </a:xfrm>
          <a:prstGeom prst="rect">
            <a:avLst/>
          </a:prstGeom>
          <a:solidFill>
            <a:srgbClr val="042B4A"/>
          </a:solidFill>
        </p:spPr>
        <p:txBody>
          <a:bodyPr tIns="0" bIns="45720" anchor="ctr" anchorCtr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Content Placeholder 3"/>
          <p:cNvSpPr>
            <a:spLocks noGrp="1"/>
          </p:cNvSpPr>
          <p:nvPr>
            <p:ph sz="half" idx="11"/>
          </p:nvPr>
        </p:nvSpPr>
        <p:spPr>
          <a:xfrm>
            <a:off x="4804833" y="2061479"/>
            <a:ext cx="3881966" cy="3910719"/>
          </a:xfrm>
          <a:prstGeom prst="rect">
            <a:avLst/>
          </a:prstGeom>
        </p:spPr>
        <p:txBody>
          <a:bodyPr>
            <a:normAutofit/>
          </a:bodyPr>
          <a:lstStyle>
            <a:lvl1pPr marL="233363" indent="-233363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2834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064"/>
            <a:ext cx="2559051" cy="759435"/>
          </a:xfrm>
          <a:prstGeom prst="rect">
            <a:avLst/>
          </a:prstGeom>
          <a:solidFill>
            <a:srgbClr val="042B4A"/>
          </a:solidFill>
        </p:spPr>
        <p:txBody>
          <a:bodyPr tIns="0" bIns="45720" anchor="ctr" anchorCtr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328332"/>
            <a:ext cx="2559050" cy="3643865"/>
          </a:xfrm>
          <a:prstGeom prst="rect">
            <a:avLst/>
          </a:prstGeom>
        </p:spPr>
        <p:txBody>
          <a:bodyPr>
            <a:normAutofit/>
          </a:bodyPr>
          <a:lstStyle>
            <a:lvl1pPr marL="233363" indent="-233363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457200" y="139614"/>
            <a:ext cx="7131050" cy="954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90466" y="6358001"/>
            <a:ext cx="296333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rgbClr val="042B4A"/>
                </a:solidFill>
              </a:defRPr>
            </a:lvl1pPr>
          </a:lstStyle>
          <a:p>
            <a:fld id="{941BE8DD-6BA1-AD43-8321-0CEB068BCC7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 flipV="1">
            <a:off x="8406188" y="6483047"/>
            <a:ext cx="0" cy="14886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idx="10"/>
          </p:nvPr>
        </p:nvSpPr>
        <p:spPr>
          <a:xfrm>
            <a:off x="6127748" y="1463064"/>
            <a:ext cx="2559051" cy="759435"/>
          </a:xfrm>
          <a:prstGeom prst="rect">
            <a:avLst/>
          </a:prstGeom>
          <a:solidFill>
            <a:srgbClr val="042B4A"/>
          </a:solidFill>
        </p:spPr>
        <p:txBody>
          <a:bodyPr tIns="0" bIns="45720" anchor="ctr" anchorCtr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11"/>
          </p:nvPr>
        </p:nvSpPr>
        <p:spPr>
          <a:xfrm>
            <a:off x="6127749" y="2328332"/>
            <a:ext cx="2559050" cy="3643865"/>
          </a:xfrm>
          <a:prstGeom prst="rect">
            <a:avLst/>
          </a:prstGeom>
        </p:spPr>
        <p:txBody>
          <a:bodyPr>
            <a:normAutofit/>
          </a:bodyPr>
          <a:lstStyle>
            <a:lvl1pPr marL="233363" indent="-233363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2"/>
          </p:nvPr>
        </p:nvSpPr>
        <p:spPr>
          <a:xfrm>
            <a:off x="3276600" y="1463064"/>
            <a:ext cx="2559051" cy="759435"/>
          </a:xfrm>
          <a:prstGeom prst="rect">
            <a:avLst/>
          </a:prstGeom>
          <a:solidFill>
            <a:srgbClr val="042B4A"/>
          </a:solidFill>
        </p:spPr>
        <p:txBody>
          <a:bodyPr tIns="0" bIns="45720" anchor="ctr" anchorCtr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3"/>
          </p:nvPr>
        </p:nvSpPr>
        <p:spPr>
          <a:xfrm>
            <a:off x="3276601" y="2328332"/>
            <a:ext cx="2559050" cy="3643865"/>
          </a:xfrm>
          <a:prstGeom prst="rect">
            <a:avLst/>
          </a:prstGeom>
        </p:spPr>
        <p:txBody>
          <a:bodyPr>
            <a:normAutofit/>
          </a:bodyPr>
          <a:lstStyle>
            <a:lvl1pPr marL="233363" indent="-233363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2848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139614"/>
            <a:ext cx="7131050" cy="954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90466" y="6358001"/>
            <a:ext cx="296333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rgbClr val="042B4A"/>
                </a:solidFill>
              </a:defRPr>
            </a:lvl1pPr>
          </a:lstStyle>
          <a:p>
            <a:fld id="{941BE8DD-6BA1-AD43-8321-0CEB068BCC7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8406188" y="6483047"/>
            <a:ext cx="0" cy="14886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9790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10017"/>
            <a:ext cx="9144000" cy="1227101"/>
          </a:xfrm>
          <a:prstGeom prst="rect">
            <a:avLst/>
          </a:prstGeom>
          <a:solidFill>
            <a:srgbClr val="152D4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39614"/>
            <a:ext cx="7131050" cy="954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90466" y="6358001"/>
            <a:ext cx="296333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rgbClr val="042B4A"/>
                </a:solidFill>
              </a:defRPr>
            </a:lvl1pPr>
          </a:lstStyle>
          <a:p>
            <a:fld id="{941BE8DD-6BA1-AD43-8321-0CEB068BCC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44623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 descr="MassHire Logo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70" y="6306354"/>
            <a:ext cx="660400" cy="41842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4352636" y="6359525"/>
            <a:ext cx="3904779" cy="362076"/>
          </a:xfrm>
          <a:prstGeom prst="rect">
            <a:avLst/>
          </a:prstGeom>
          <a:noFill/>
        </p:spPr>
        <p:txBody>
          <a:bodyPr wrap="none" lIns="0" rIns="0" rtlCol="0" anchor="ctr" anchorCtr="0">
            <a:noAutofit/>
          </a:bodyPr>
          <a:lstStyle/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042B4A"/>
                </a:solidFill>
                <a:latin typeface="+mn-lt"/>
                <a:cs typeface="Calibri"/>
              </a:rPr>
              <a:t>masshiremncareers.com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8406188" y="6483047"/>
            <a:ext cx="0" cy="148867"/>
          </a:xfrm>
          <a:prstGeom prst="line">
            <a:avLst/>
          </a:prstGeom>
          <a:ln w="12700" cmpd="sng">
            <a:solidFill>
              <a:srgbClr val="152D4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>
            <a:off x="0" y="6200016"/>
            <a:ext cx="9144000" cy="0"/>
          </a:xfrm>
          <a:prstGeom prst="line">
            <a:avLst/>
          </a:prstGeom>
          <a:ln w="12700" cmpd="sng">
            <a:solidFill>
              <a:srgbClr val="152D4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 userDrawn="1"/>
        </p:nvSpPr>
        <p:spPr>
          <a:xfrm>
            <a:off x="7926917" y="0"/>
            <a:ext cx="1217083" cy="1217083"/>
          </a:xfrm>
          <a:prstGeom prst="rect">
            <a:avLst/>
          </a:prstGeom>
          <a:solidFill>
            <a:srgbClr val="405B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 userDrawn="1"/>
        </p:nvSpPr>
        <p:spPr>
          <a:xfrm>
            <a:off x="7926917" y="2"/>
            <a:ext cx="739678" cy="1217082"/>
          </a:xfrm>
          <a:prstGeom prst="rtTriangle">
            <a:avLst/>
          </a:prstGeom>
          <a:solidFill>
            <a:srgbClr val="152D4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73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8" r:id="rId3"/>
    <p:sldLayoutId id="2147483650" r:id="rId4"/>
    <p:sldLayoutId id="2147483652" r:id="rId5"/>
    <p:sldLayoutId id="2147483659" r:id="rId6"/>
    <p:sldLayoutId id="2147483653" r:id="rId7"/>
    <p:sldLayoutId id="2147483660" r:id="rId8"/>
    <p:sldLayoutId id="2147483654" r:id="rId9"/>
    <p:sldLayoutId id="2147483663" r:id="rId10"/>
    <p:sldLayoutId id="2147483664" r:id="rId11"/>
    <p:sldLayoutId id="2147483656" r:id="rId12"/>
    <p:sldLayoutId id="2147483662" r:id="rId13"/>
    <p:sldLayoutId id="2147483661" r:id="rId14"/>
  </p:sldLayoutIdLst>
  <p:hf hd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0" kern="1200">
          <a:solidFill>
            <a:srgbClr val="FFFFFF"/>
          </a:solidFill>
          <a:latin typeface="+mj-lt"/>
          <a:ea typeface="+mj-ea"/>
          <a:cs typeface="Calibri"/>
        </a:defRPr>
      </a:lvl1pPr>
    </p:titleStyle>
    <p:bodyStyle>
      <a:lvl1pPr marL="285750" indent="-285750" algn="l" defTabSz="457200" rtl="0" eaLnBrk="1" latinLnBrk="0" hangingPunct="1">
        <a:lnSpc>
          <a:spcPct val="90000"/>
        </a:lnSpc>
        <a:spcBef>
          <a:spcPts val="1800"/>
        </a:spcBef>
        <a:buClr>
          <a:srgbClr val="405B76"/>
        </a:buClr>
        <a:buFont typeface="Arial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36600" indent="-287338" algn="l" defTabSz="457200" rtl="0" eaLnBrk="1" latinLnBrk="0" hangingPunct="1">
        <a:lnSpc>
          <a:spcPct val="90000"/>
        </a:lnSpc>
        <a:spcBef>
          <a:spcPts val="900"/>
        </a:spcBef>
        <a:buClr>
          <a:srgbClr val="405B76"/>
        </a:buClr>
        <a:buFont typeface="Lucida Grande"/>
        <a:buChar char="–"/>
        <a:tabLst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90613" indent="-228600" algn="l" defTabSz="457200" rtl="0" eaLnBrk="1" latinLnBrk="0" hangingPunct="1">
        <a:lnSpc>
          <a:spcPct val="90000"/>
        </a:lnSpc>
        <a:spcBef>
          <a:spcPts val="900"/>
        </a:spcBef>
        <a:buClr>
          <a:srgbClr val="405B76"/>
        </a:buClr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543050" indent="-225425" algn="l" defTabSz="457200" rtl="0" eaLnBrk="1" latinLnBrk="0" hangingPunct="1">
        <a:lnSpc>
          <a:spcPct val="90000"/>
        </a:lnSpc>
        <a:spcBef>
          <a:spcPts val="900"/>
        </a:spcBef>
        <a:buClr>
          <a:srgbClr val="405B76"/>
        </a:buClr>
        <a:buFont typeface="Lucida Grande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943100" indent="-228600" algn="l" defTabSz="457200" rtl="0" eaLnBrk="1" latinLnBrk="0" hangingPunct="1">
        <a:lnSpc>
          <a:spcPct val="90000"/>
        </a:lnSpc>
        <a:spcBef>
          <a:spcPts val="900"/>
        </a:spcBef>
        <a:buClr>
          <a:srgbClr val="405B76"/>
        </a:buClr>
        <a:buFont typeface="Arial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Dat4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105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Sample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1BE8DD-6BA1-AD43-8321-0CEB068BCC7D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3042726056"/>
              </p:ext>
            </p:extLst>
          </p:nvPr>
        </p:nvGraphicFramePr>
        <p:xfrm>
          <a:off x="457200" y="1555750"/>
          <a:ext cx="8229600" cy="4306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90769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Sample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1BE8DD-6BA1-AD43-8321-0CEB068BCC7D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7" name="Table Placeholder 6"/>
          <p:cNvGraphicFramePr>
            <a:graphicFrameLocks noGrp="1"/>
          </p:cNvGraphicFramePr>
          <p:nvPr>
            <p:ph type="tbl" sz="quarter" idx="11"/>
            <p:extLst>
              <p:ext uri="{D42A27DB-BD31-4B8C-83A1-F6EECF244321}">
                <p14:modId xmlns:p14="http://schemas.microsoft.com/office/powerpoint/2010/main" val="3698862894"/>
              </p:ext>
            </p:extLst>
          </p:nvPr>
        </p:nvGraphicFramePr>
        <p:xfrm>
          <a:off x="531281" y="1799169"/>
          <a:ext cx="8051799" cy="3657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50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02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0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02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02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02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02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492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4898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 Slide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1BE8DD-6BA1-AD43-8321-0CEB068BCC7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99415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Title-Only Slide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1BE8DD-6BA1-AD43-8321-0CEB068BCC7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6155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Image Slide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1BE8DD-6BA1-AD43-8321-0CEB068BCC7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9536432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Video Slide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1BE8DD-6BA1-AD43-8321-0CEB068BCC7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Media Placeholder 3"/>
          <p:cNvSpPr>
            <a:spLocks noGrp="1"/>
          </p:cNvSpPr>
          <p:nvPr>
            <p:ph type="media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19840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105" y="972490"/>
            <a:ext cx="6400800" cy="1141001"/>
          </a:xfrm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549105" y="2286529"/>
            <a:ext cx="6597650" cy="746125"/>
          </a:xfrm>
        </p:spPr>
        <p:txBody>
          <a:bodyPr/>
          <a:lstStyle/>
          <a:p>
            <a:r>
              <a:rPr lang="en-US" dirty="0"/>
              <a:t>Subtitle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549105" y="4936900"/>
            <a:ext cx="5035550" cy="350898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715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456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Any Content Slide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1BE8DD-6BA1-AD43-8321-0CEB068BCC7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50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Content Boxes Slide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1BE8DD-6BA1-AD43-8321-0CEB068BCC7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778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Content Boxes Slide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1BE8DD-6BA1-AD43-8321-0CEB068BCC7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207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Content Boxes Slide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1BE8DD-6BA1-AD43-8321-0CEB068BCC7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686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solidFill>
            <a:srgbClr val="FAA82C"/>
          </a:solidFill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Column Slide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1BE8DD-6BA1-AD43-8321-0CEB068BCC7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solidFill>
            <a:schemeClr val="bg1">
              <a:lumMod val="50000"/>
            </a:schemeClr>
          </a:solidFill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931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solidFill>
            <a:srgbClr val="9E509C"/>
          </a:solidFill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Column Slide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1BE8DD-6BA1-AD43-8321-0CEB068BCC7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solidFill>
            <a:schemeClr val="bg1">
              <a:lumMod val="50000"/>
            </a:schemeClr>
          </a:solidFill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>
          <a:solidFill>
            <a:srgbClr val="FAA82C"/>
          </a:solidFill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638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assHire">
      <a:dk1>
        <a:srgbClr val="009876"/>
      </a:dk1>
      <a:lt1>
        <a:srgbClr val="FFFFFF"/>
      </a:lt1>
      <a:dk2>
        <a:srgbClr val="032B4A"/>
      </a:dk2>
      <a:lt2>
        <a:srgbClr val="FDB525"/>
      </a:lt2>
      <a:accent1>
        <a:srgbClr val="D1D3D4"/>
      </a:accent1>
      <a:accent2>
        <a:srgbClr val="63BCE6"/>
      </a:accent2>
      <a:accent3>
        <a:srgbClr val="AF48B7"/>
      </a:accent3>
      <a:accent4>
        <a:srgbClr val="27C19F"/>
      </a:accent4>
      <a:accent5>
        <a:srgbClr val="436581"/>
      </a:accent5>
      <a:accent6>
        <a:srgbClr val="00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14D433D5F7784A85205D1630E35B8C" ma:contentTypeVersion="9" ma:contentTypeDescription="Create a new document." ma:contentTypeScope="" ma:versionID="50a396ca4e29b5fa8654cf4eec81815f">
  <xsd:schema xmlns:xsd="http://www.w3.org/2001/XMLSchema" xmlns:xs="http://www.w3.org/2001/XMLSchema" xmlns:p="http://schemas.microsoft.com/office/2006/metadata/properties" xmlns:ns2="9c99a38c-ffcd-405a-9dd2-9edea6d9fce3" xmlns:ns3="b72976aa-e7d9-498e-b08a-d3d9e47e4056" targetNamespace="http://schemas.microsoft.com/office/2006/metadata/properties" ma:root="true" ma:fieldsID="6a2d6ffbbe60b1762d685a2eb075383d" ns2:_="" ns3:_="">
    <xsd:import namespace="9c99a38c-ffcd-405a-9dd2-9edea6d9fce3"/>
    <xsd:import namespace="b72976aa-e7d9-498e-b08a-d3d9e47e405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99a38c-ffcd-405a-9dd2-9edea6d9fce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2976aa-e7d9-498e-b08a-d3d9e47e405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5C6422A-3755-4147-A2A4-DBBE130D8A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B98FBDD-E835-4D22-BB24-DF5216EA7D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c99a38c-ffcd-405a-9dd2-9edea6d9fce3"/>
    <ds:schemaRef ds:uri="b72976aa-e7d9-498e-b08a-d3d9e47e405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94A2E2A-A8CA-4E93-8466-F9A261212D9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3769</TotalTime>
  <Words>54</Words>
  <Application>Microsoft Office PowerPoint</Application>
  <PresentationFormat>On-screen Show (4:3)</PresentationFormat>
  <Paragraphs>32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Lucida Grande</vt:lpstr>
      <vt:lpstr>Office Theme</vt:lpstr>
      <vt:lpstr>PowerPoint Presentation</vt:lpstr>
      <vt:lpstr>Title</vt:lpstr>
      <vt:lpstr>PowerPoint Presentation</vt:lpstr>
      <vt:lpstr>Any Content Slide</vt:lpstr>
      <vt:lpstr>2 Content Boxes Slide</vt:lpstr>
      <vt:lpstr>3 Content Boxes Slide</vt:lpstr>
      <vt:lpstr>4 Content Boxes Slide </vt:lpstr>
      <vt:lpstr>2 Column Slide</vt:lpstr>
      <vt:lpstr>3 Column Slide</vt:lpstr>
      <vt:lpstr>Chart Sample</vt:lpstr>
      <vt:lpstr>Table Sample</vt:lpstr>
      <vt:lpstr>Image Slide</vt:lpstr>
      <vt:lpstr>Title-Only Slide</vt:lpstr>
      <vt:lpstr>2 Image Slide</vt:lpstr>
      <vt:lpstr>Video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Jill Pertuso</dc:creator>
  <cp:lastModifiedBy>Laurie Pinkham</cp:lastModifiedBy>
  <cp:revision>70</cp:revision>
  <cp:lastPrinted>2018-05-08T14:46:43Z</cp:lastPrinted>
  <dcterms:created xsi:type="dcterms:W3CDTF">2018-04-17T17:15:10Z</dcterms:created>
  <dcterms:modified xsi:type="dcterms:W3CDTF">2022-05-04T20:13:07Z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0x010100DD14D433D5F7784A85205D1630E35B8C</vt:lpwstr>
  </property>
  <property fmtid="{D5CDD505-2E9C-101B-9397-08002B2CF9AE}" pid="3" name="Order">
    <vt:r8>3615100</vt:r8>
  </property>
</Properties>
</file>